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64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3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0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6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0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6756-8E08-4D34-990B-320975FEBF89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A7E9-AE40-4B69-ABF7-BDB780A88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 Drive May 2012\MU\Poster\Diocese_of_Chester colou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7" y="0"/>
            <a:ext cx="691178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FAITH &amp; POLICY</a:t>
            </a:r>
            <a:endParaRPr lang="en-GB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680520" cy="41044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7200" dirty="0" smtClean="0">
                <a:solidFill>
                  <a:srgbClr val="002060"/>
                </a:solidFill>
              </a:rPr>
              <a:t>Visits </a:t>
            </a:r>
            <a:r>
              <a:rPr lang="en-GB" sz="7200" dirty="0">
                <a:solidFill>
                  <a:srgbClr val="002060"/>
                </a:solidFill>
              </a:rPr>
              <a:t>to popular and </a:t>
            </a:r>
            <a:r>
              <a:rPr lang="en-GB" sz="7200" dirty="0" smtClean="0">
                <a:solidFill>
                  <a:srgbClr val="002060"/>
                </a:solidFill>
              </a:rPr>
              <a:t>selected sites </a:t>
            </a:r>
            <a:r>
              <a:rPr lang="en-GB" sz="7200" dirty="0">
                <a:solidFill>
                  <a:srgbClr val="002060"/>
                </a:solidFill>
              </a:rPr>
              <a:t>in</a:t>
            </a:r>
            <a:r>
              <a:rPr lang="en-GB" sz="7200" dirty="0">
                <a:solidFill>
                  <a:srgbClr val="FF0000"/>
                </a:solidFill>
              </a:rPr>
              <a:t> </a:t>
            </a:r>
            <a:r>
              <a:rPr lang="en-GB" sz="7200" b="1" dirty="0" smtClean="0">
                <a:solidFill>
                  <a:srgbClr val="FF0000"/>
                </a:solidFill>
              </a:rPr>
              <a:t>the </a:t>
            </a:r>
            <a:r>
              <a:rPr lang="en-GB" sz="7200" b="1" dirty="0">
                <a:solidFill>
                  <a:srgbClr val="FF0000"/>
                </a:solidFill>
              </a:rPr>
              <a:t>Cardiff area</a:t>
            </a:r>
            <a:r>
              <a:rPr lang="en-GB" sz="7200" b="1" dirty="0">
                <a:solidFill>
                  <a:srgbClr val="002060"/>
                </a:solidFill>
              </a:rPr>
              <a:t> </a:t>
            </a:r>
            <a:r>
              <a:rPr lang="en-GB" sz="7200" b="1" dirty="0" smtClean="0">
                <a:solidFill>
                  <a:srgbClr val="002060"/>
                </a:solidFill>
              </a:rPr>
              <a:t>such as :  sites in Cardiff itself - Neath </a:t>
            </a:r>
            <a:r>
              <a:rPr lang="en-GB" sz="7200" b="1" dirty="0">
                <a:solidFill>
                  <a:srgbClr val="002060"/>
                </a:solidFill>
              </a:rPr>
              <a:t>– Caerphilly – Merthyr </a:t>
            </a:r>
            <a:r>
              <a:rPr lang="en-GB" sz="7200" b="1" dirty="0" smtClean="0">
                <a:solidFill>
                  <a:srgbClr val="002060"/>
                </a:solidFill>
              </a:rPr>
              <a:t>Tydfil – itinerary to be finalised nearer the time</a:t>
            </a:r>
            <a:endParaRPr lang="en-GB" sz="7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7200" b="1" dirty="0" smtClean="0">
                <a:solidFill>
                  <a:srgbClr val="002060"/>
                </a:solidFill>
              </a:rPr>
              <a:t>Revd. Canon </a:t>
            </a:r>
            <a:r>
              <a:rPr lang="en-GB" sz="7200" b="1" dirty="0" smtClean="0">
                <a:solidFill>
                  <a:srgbClr val="002060"/>
                </a:solidFill>
              </a:rPr>
              <a:t>Chris </a:t>
            </a:r>
            <a:r>
              <a:rPr lang="en-GB" sz="7200" b="1" dirty="0" smtClean="0">
                <a:solidFill>
                  <a:srgbClr val="002060"/>
                </a:solidFill>
              </a:rPr>
              <a:t>Humphries is our Chaplain</a:t>
            </a:r>
          </a:p>
          <a:p>
            <a:pPr marL="0" indent="0">
              <a:buNone/>
            </a:pPr>
            <a:r>
              <a:rPr lang="en-GB" sz="7200" b="1" dirty="0" smtClean="0">
                <a:solidFill>
                  <a:srgbClr val="002060"/>
                </a:solidFill>
              </a:rPr>
              <a:t>Most rooms are en-suite with tea making facilities </a:t>
            </a:r>
          </a:p>
          <a:p>
            <a:pPr marL="0" indent="0">
              <a:buNone/>
            </a:pPr>
            <a:endParaRPr lang="en-GB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7200" b="1" dirty="0" smtClean="0">
                <a:solidFill>
                  <a:srgbClr val="002060"/>
                </a:solidFill>
              </a:rPr>
              <a:t>49 seat Coach booked </a:t>
            </a:r>
            <a:r>
              <a:rPr lang="en-GB" sz="7200" b="1" dirty="0">
                <a:solidFill>
                  <a:srgbClr val="002060"/>
                </a:solidFill>
              </a:rPr>
              <a:t> </a:t>
            </a:r>
            <a:r>
              <a:rPr lang="en-GB" sz="7200" b="1" dirty="0" smtClean="0">
                <a:solidFill>
                  <a:srgbClr val="002060"/>
                </a:solidFill>
              </a:rPr>
              <a:t>–  Walkers Coaches as last time</a:t>
            </a:r>
          </a:p>
          <a:p>
            <a:pPr marL="0" indent="0">
              <a:buNone/>
            </a:pPr>
            <a:endParaRPr lang="en-GB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7200" dirty="0">
                <a:solidFill>
                  <a:srgbClr val="002060"/>
                </a:solidFill>
              </a:rPr>
              <a:t>Coach will take and bring us back from all venues </a:t>
            </a:r>
            <a:r>
              <a:rPr lang="en-GB" sz="7200" dirty="0" smtClean="0">
                <a:solidFill>
                  <a:srgbClr val="002060"/>
                </a:solidFill>
              </a:rPr>
              <a:t>- accommodation</a:t>
            </a:r>
            <a:r>
              <a:rPr lang="en-GB" sz="7200" dirty="0">
                <a:solidFill>
                  <a:srgbClr val="002060"/>
                </a:solidFill>
              </a:rPr>
              <a:t>, breakfasts and evening </a:t>
            </a:r>
            <a:r>
              <a:rPr lang="en-GB" sz="7200" dirty="0" smtClean="0">
                <a:solidFill>
                  <a:srgbClr val="002060"/>
                </a:solidFill>
              </a:rPr>
              <a:t>meals &amp; entrance fees will be included. </a:t>
            </a:r>
          </a:p>
          <a:p>
            <a:pPr marL="0" indent="0">
              <a:buNone/>
            </a:pPr>
            <a:endParaRPr lang="en-GB" sz="4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7200" dirty="0">
                <a:solidFill>
                  <a:srgbClr val="002060"/>
                </a:solidFill>
              </a:rPr>
              <a:t>Pick-ups </a:t>
            </a:r>
            <a:r>
              <a:rPr lang="en-GB" sz="7200" dirty="0" smtClean="0">
                <a:solidFill>
                  <a:srgbClr val="002060"/>
                </a:solidFill>
              </a:rPr>
              <a:t>likely to be at </a:t>
            </a:r>
            <a:r>
              <a:rPr lang="en-GB" sz="7200" dirty="0">
                <a:solidFill>
                  <a:srgbClr val="002060"/>
                </a:solidFill>
              </a:rPr>
              <a:t>St Thomas , </a:t>
            </a:r>
            <a:r>
              <a:rPr lang="en-GB" sz="7200" dirty="0" smtClean="0">
                <a:solidFill>
                  <a:srgbClr val="002060"/>
                </a:solidFill>
              </a:rPr>
              <a:t>Ellesmere Port </a:t>
            </a:r>
            <a:r>
              <a:rPr lang="en-GB" sz="7200" dirty="0" smtClean="0">
                <a:solidFill>
                  <a:srgbClr val="002060"/>
                </a:solidFill>
              </a:rPr>
              <a:t>and </a:t>
            </a:r>
            <a:r>
              <a:rPr lang="en-US" sz="7200" dirty="0" smtClean="0">
                <a:solidFill>
                  <a:srgbClr val="002060"/>
                </a:solidFill>
              </a:rPr>
              <a:t>Poplar 2000 </a:t>
            </a:r>
            <a:r>
              <a:rPr lang="en-US" sz="7200" dirty="0">
                <a:solidFill>
                  <a:srgbClr val="002060"/>
                </a:solidFill>
              </a:rPr>
              <a:t>at </a:t>
            </a:r>
            <a:r>
              <a:rPr lang="en-US" sz="7200" dirty="0" err="1" smtClean="0">
                <a:solidFill>
                  <a:srgbClr val="002060"/>
                </a:solidFill>
              </a:rPr>
              <a:t>Lymm</a:t>
            </a:r>
            <a:r>
              <a:rPr lang="en-US" sz="7200" dirty="0" smtClean="0">
                <a:solidFill>
                  <a:srgbClr val="002060"/>
                </a:solidFill>
              </a:rPr>
              <a:t> M6 junction 20.</a:t>
            </a:r>
            <a:endParaRPr lang="en-GB" sz="7200" dirty="0">
              <a:solidFill>
                <a:srgbClr val="002060"/>
              </a:solidFill>
            </a:endParaRPr>
          </a:p>
          <a:p>
            <a:endParaRPr lang="en-GB" sz="2200" dirty="0">
              <a:solidFill>
                <a:srgbClr val="002060"/>
              </a:solidFill>
            </a:endParaRPr>
          </a:p>
          <a:p>
            <a:endParaRPr lang="en-GB" sz="2200" dirty="0" smtClean="0">
              <a:solidFill>
                <a:srgbClr val="002060"/>
              </a:solidFill>
            </a:endParaRPr>
          </a:p>
          <a:p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75492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Pilgrimage </a:t>
            </a:r>
            <a:r>
              <a:rPr lang="en-GB" sz="2400" b="1" dirty="0"/>
              <a:t>to </a:t>
            </a:r>
            <a:r>
              <a:rPr lang="en-GB" sz="2400" b="1" dirty="0" smtClean="0"/>
              <a:t>‘The Land of Song’ - South </a:t>
            </a:r>
            <a:r>
              <a:rPr lang="en-GB" sz="2400" b="1" dirty="0" smtClean="0"/>
              <a:t>Wales </a:t>
            </a:r>
            <a:r>
              <a:rPr lang="en-GB" sz="2400" b="1" dirty="0" smtClean="0"/>
              <a:t>- 10</a:t>
            </a:r>
            <a:r>
              <a:rPr lang="en-GB" sz="2400" b="1" baseline="30000" dirty="0" smtClean="0"/>
              <a:t> </a:t>
            </a:r>
            <a:r>
              <a:rPr lang="en-GB" sz="2400" b="1" dirty="0"/>
              <a:t>-</a:t>
            </a:r>
            <a:r>
              <a:rPr lang="en-GB" sz="2400" b="1" dirty="0" smtClean="0"/>
              <a:t>13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</a:t>
            </a:r>
            <a:r>
              <a:rPr lang="en-GB" sz="2400" b="1" dirty="0"/>
              <a:t>July </a:t>
            </a:r>
            <a:r>
              <a:rPr lang="en-GB" sz="2400" b="1" dirty="0" smtClean="0"/>
              <a:t>2017</a:t>
            </a:r>
            <a:r>
              <a:rPr lang="en-GB" b="1" dirty="0" smtClean="0"/>
              <a:t>.  </a:t>
            </a:r>
            <a:endParaRPr lang="en-GB" b="1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949280"/>
            <a:ext cx="514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Deposit of £50 needed to secure a place. Costs expected to be similar to last Pilgrimage + inflation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684493" cy="272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landaff Cathed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8" y="479715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Mothers’ Union  Diocesan Council June 2013</dc:title>
  <dc:creator>derekbuckthorpe</dc:creator>
  <cp:lastModifiedBy>derekbuckthorpe</cp:lastModifiedBy>
  <cp:revision>99</cp:revision>
  <cp:lastPrinted>2016-02-16T16:46:00Z</cp:lastPrinted>
  <dcterms:created xsi:type="dcterms:W3CDTF">2013-06-21T22:43:41Z</dcterms:created>
  <dcterms:modified xsi:type="dcterms:W3CDTF">2016-02-16T16:57:13Z</dcterms:modified>
</cp:coreProperties>
</file>